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806"/>
    <a:srgbClr val="D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5788-E6FB-4AE2-A941-DDAFF8FF2BFD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48B5A-9F8D-465F-9715-73591477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dventistbookcenter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685800"/>
            <a:ext cx="3339838" cy="3885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5" y="4343400"/>
            <a:ext cx="5104065" cy="2286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0" y="381000"/>
            <a:ext cx="9144000" cy="556260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845">
            <a:off x="6531059" y="186756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6068">
            <a:off x="406922" y="361745"/>
            <a:ext cx="3302940" cy="431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17">
            <a:off x="4368683" y="771513"/>
            <a:ext cx="208303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85">
            <a:off x="5000777" y="2286063"/>
            <a:ext cx="3639610" cy="44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 userDrawn="1"/>
        </p:nvSpPr>
        <p:spPr>
          <a:xfrm>
            <a:off x="829629" y="5181600"/>
            <a:ext cx="412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“It would be well for us to</a:t>
            </a:r>
            <a:br>
              <a:rPr lang="en-US" sz="2000" i="1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spend a thoughtful hour each day in contemplation of the life of Christ”</a:t>
            </a:r>
          </a:p>
          <a:p>
            <a:pPr algn="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—The Desire of Ages, </a:t>
            </a:r>
            <a:r>
              <a:rPr lang="en-US" sz="2000" dirty="0" smtClean="0">
                <a:latin typeface="Cambria" panose="02040503050406030204" pitchFamily="18" charset="0"/>
              </a:rPr>
              <a:t>p. 83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5486400" y="6520428"/>
            <a:ext cx="356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Books available at </a:t>
            </a:r>
            <a:r>
              <a:rPr lang="en-US" sz="1200" dirty="0" smtClean="0">
                <a:latin typeface="Cambria" panose="02040503050406030204" pitchFamily="18" charset="0"/>
                <a:hlinkClick r:id="rId9"/>
              </a:rPr>
              <a:t>www.AdventistBookCenter.com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7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20" cy="4267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066800"/>
            <a:ext cx="6019800" cy="419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Chapter 1</a:t>
            </a:r>
          </a:p>
          <a:p>
            <a:pPr lvl="0"/>
            <a:r>
              <a:rPr lang="en-US" dirty="0" smtClean="0"/>
              <a:t>Jesus’ Last Journey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410200"/>
            <a:ext cx="6019800" cy="12954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This study is based on Luke 9:51-10:24</a:t>
            </a:r>
          </a:p>
          <a:p>
            <a:pPr lvl="0"/>
            <a:r>
              <a:rPr lang="en-US" dirty="0" smtClean="0"/>
              <a:t>Desire of Ages, chapter 53</a:t>
            </a:r>
          </a:p>
          <a:p>
            <a:pPr lvl="0"/>
            <a:r>
              <a:rPr lang="en-US" dirty="0" smtClean="0"/>
              <a:t>See also Messiah, chapter 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19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19200"/>
            <a:ext cx="6019800" cy="5334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2400"/>
              </a:spcBef>
              <a:buNone/>
              <a:defRPr sz="4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263" y="76200"/>
            <a:ext cx="8999537" cy="762000"/>
          </a:xfrm>
        </p:spPr>
        <p:txBody>
          <a:bodyPr anchor="ctr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References for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16DF-CE83-4558-B423-7D1BB2E0B11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5406-792C-4CCF-A754-FC16CE8187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the soldiers do to secure Jesus’ tomb?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774-8 and </a:t>
            </a:r>
            <a:r>
              <a:rPr lang="en-US" i="1" dirty="0" smtClean="0"/>
              <a:t>Messiah</a:t>
            </a:r>
            <a:r>
              <a:rPr lang="en-US" dirty="0" smtClean="0"/>
              <a:t> 413-5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the efforts of the soldiers become the strongest evidence of Jesus</a:t>
            </a:r>
            <a:r>
              <a:rPr lang="en-US" smtClean="0"/>
              <a:t>’ resurrection?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774-8 and </a:t>
            </a:r>
            <a:r>
              <a:rPr lang="en-US" i="1" dirty="0" smtClean="0"/>
              <a:t>Messiah</a:t>
            </a:r>
            <a:r>
              <a:rPr lang="en-US" dirty="0" smtClean="0"/>
              <a:t> 413-5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10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Jesus Rests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This study is based on The Desire of Ages</a:t>
            </a:r>
            <a:r>
              <a:rPr lang="en-US" smtClean="0"/>
              <a:t>, </a:t>
            </a:r>
            <a:r>
              <a:rPr lang="en-US" smtClean="0"/>
              <a:t>chapter </a:t>
            </a:r>
            <a:r>
              <a:rPr lang="en-US" dirty="0" smtClean="0"/>
              <a:t>80</a:t>
            </a:r>
            <a:endParaRPr lang="en-US" dirty="0" smtClean="0"/>
          </a:p>
          <a:p>
            <a:r>
              <a:rPr lang="en-US" dirty="0" smtClean="0"/>
              <a:t>—See also Messiah </a:t>
            </a:r>
            <a:r>
              <a:rPr lang="en-US" dirty="0" smtClean="0"/>
              <a:t>chapter 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hadn’t Nicodemus or Joseph of </a:t>
            </a:r>
            <a:r>
              <a:rPr lang="en-US" dirty="0" err="1" smtClean="0"/>
              <a:t>Arimathaea</a:t>
            </a:r>
            <a:r>
              <a:rPr lang="en-US" dirty="0" smtClean="0"/>
              <a:t> publically followed Jesus before he died?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772-4 and </a:t>
            </a:r>
            <a:r>
              <a:rPr lang="en-US" i="1" dirty="0" smtClean="0"/>
              <a:t>Messiah</a:t>
            </a:r>
            <a:r>
              <a:rPr lang="en-US" dirty="0" smtClean="0"/>
              <a:t> 412-3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it OK to hide our</a:t>
            </a:r>
            <a:br>
              <a:rPr lang="en-US" dirty="0" smtClean="0"/>
            </a:br>
            <a:r>
              <a:rPr lang="en-US" dirty="0" smtClean="0"/>
              <a:t>true agenda from the public if it helps the church’s cause?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772-4 and </a:t>
            </a:r>
            <a:r>
              <a:rPr lang="en-US" i="1" dirty="0" smtClean="0"/>
              <a:t>Messiah</a:t>
            </a:r>
            <a:r>
              <a:rPr lang="en-US" dirty="0" smtClean="0"/>
              <a:t> 412-3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Imagine being one of the disciples that Sabbath.</a:t>
            </a:r>
          </a:p>
          <a:p>
            <a:r>
              <a:rPr lang="en-US" dirty="0" smtClean="0"/>
              <a:t>What would you look forward to?  Where would you go next?  Could you continue to believe in God?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772-4 and </a:t>
            </a:r>
            <a:r>
              <a:rPr lang="en-US" i="1" dirty="0" smtClean="0"/>
              <a:t>Messiah</a:t>
            </a:r>
            <a:r>
              <a:rPr lang="en-US" dirty="0" smtClean="0"/>
              <a:t> 412-3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happened on</a:t>
            </a:r>
            <a:br>
              <a:rPr lang="en-US" dirty="0" smtClean="0"/>
            </a:br>
            <a:r>
              <a:rPr lang="en-US" dirty="0" smtClean="0"/>
              <a:t>that uneasy Sabbath as many people studied</a:t>
            </a:r>
            <a:br>
              <a:rPr lang="en-US" dirty="0" smtClean="0"/>
            </a:br>
            <a:r>
              <a:rPr lang="en-US" dirty="0" smtClean="0"/>
              <a:t>the prophecies?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774-8 and </a:t>
            </a:r>
            <a:r>
              <a:rPr lang="en-US" i="1" dirty="0" smtClean="0"/>
              <a:t>Messiah</a:t>
            </a:r>
            <a:r>
              <a:rPr lang="en-US" dirty="0" smtClean="0"/>
              <a:t> 413-5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so many wait until after Jesus’ death before questioning the priests about the prophecies concerning the Messiah?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774-8 and </a:t>
            </a:r>
            <a:r>
              <a:rPr lang="en-US" i="1" dirty="0" smtClean="0"/>
              <a:t>Messiah</a:t>
            </a:r>
            <a:r>
              <a:rPr lang="en-US" dirty="0" smtClean="0"/>
              <a:t> 413-5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wait for a crisis before we focus</a:t>
            </a:r>
            <a:br>
              <a:rPr lang="en-US" dirty="0" smtClean="0"/>
            </a:br>
            <a:r>
              <a:rPr lang="en-US" dirty="0" smtClean="0"/>
              <a:t>on the things of God?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774-8 and </a:t>
            </a:r>
            <a:r>
              <a:rPr lang="en-US" i="1" dirty="0" smtClean="0"/>
              <a:t>Messiah</a:t>
            </a:r>
            <a:r>
              <a:rPr lang="en-US" dirty="0" smtClean="0"/>
              <a:t> 413-5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197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34</cp:revision>
  <dcterms:created xsi:type="dcterms:W3CDTF">2014-01-08T21:13:03Z</dcterms:created>
  <dcterms:modified xsi:type="dcterms:W3CDTF">2014-01-09T20:31:19Z</dcterms:modified>
</cp:coreProperties>
</file>